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2" r:id="rId2"/>
    <p:sldId id="259" r:id="rId3"/>
    <p:sldId id="294" r:id="rId4"/>
    <p:sldId id="321" r:id="rId5"/>
    <p:sldId id="296" r:id="rId6"/>
    <p:sldId id="297" r:id="rId7"/>
  </p:sldIdLst>
  <p:sldSz cx="12190413" cy="6859588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oto Sans" panose="020B0502040504020204" pitchFamily="34" charset="0"/>
      <p:regular r:id="rId18"/>
      <p:bold r:id="rId1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31C"/>
    <a:srgbClr val="2A6561"/>
    <a:srgbClr val="4C752B"/>
    <a:srgbClr val="213650"/>
    <a:srgbClr val="C63258"/>
    <a:srgbClr val="897E7D"/>
    <a:srgbClr val="F37924"/>
    <a:srgbClr val="002E98"/>
    <a:srgbClr val="000000"/>
    <a:srgbClr val="011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043" autoAdjust="0"/>
    <p:restoredTop sz="95369" autoAdjust="0"/>
  </p:normalViewPr>
  <p:slideViewPr>
    <p:cSldViewPr>
      <p:cViewPr varScale="1">
        <p:scale>
          <a:sx n="105" d="100"/>
          <a:sy n="105" d="100"/>
        </p:scale>
        <p:origin x="1116" y="108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54284" y="5229994"/>
            <a:ext cx="3988794" cy="9128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954284" y="774842"/>
            <a:ext cx="6077025" cy="20788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2D3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 smtClean="0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88726" cy="6859588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88726" cy="6859588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774726" y="3357786"/>
            <a:ext cx="518457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2D3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982638" y="5374010"/>
            <a:ext cx="4204818" cy="912861"/>
          </a:xfrm>
        </p:spPr>
        <p:txBody>
          <a:bodyPr/>
          <a:lstStyle/>
          <a:p>
            <a:r>
              <a:rPr lang="en-US" altLang="ko-KR" dirty="0"/>
              <a:t>We would like to offer you a stylish and reasonable presentation that will help you to promote your business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POWERPOINT </a:t>
            </a:r>
            <a:br>
              <a:rPr lang="en-US" altLang="ko-KR" dirty="0" smtClean="0"/>
            </a:br>
            <a:r>
              <a:rPr lang="en-US" altLang="ko-KR" b="1" dirty="0" smtClean="0">
                <a:solidFill>
                  <a:schemeClr val="bg1"/>
                </a:solidFill>
              </a:rPr>
              <a:t>TEMPLATE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511030" y="155758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843638" y="2493690"/>
            <a:ext cx="3596883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01  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02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03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04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05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Write here a 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title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97268" y="914615"/>
            <a:ext cx="3236124" cy="1637119"/>
            <a:chOff x="1397268" y="914615"/>
            <a:chExt cx="3236124" cy="1637119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414686" y="1557586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B2D31C"/>
                  </a:solidFill>
                  <a:latin typeface="+mj-lt"/>
                  <a:cs typeface="굴림" pitchFamily="50" charset="-127"/>
                </a:rPr>
                <a:t>Write here a </a:t>
              </a:r>
              <a:r>
                <a:rPr kumimoji="1" lang="en-US" altLang="ko-KR" sz="2800" b="1" dirty="0" smtClean="0">
                  <a:solidFill>
                    <a:srgbClr val="B2D31C"/>
                  </a:solidFill>
                  <a:latin typeface="+mj-lt"/>
                  <a:cs typeface="굴림" pitchFamily="50" charset="-127"/>
                </a:rPr>
                <a:t>title</a:t>
              </a:r>
              <a:endParaRPr kumimoji="1" lang="en-US" altLang="ko-KR" sz="2800" b="1" dirty="0">
                <a:solidFill>
                  <a:srgbClr val="B2D31C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442442" y="2149444"/>
              <a:ext cx="3024336" cy="402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Lorem ipsum dolor sit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amet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simul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adolescens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ei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vis, id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nec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errem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interesset</a:t>
              </a:r>
              <a:endParaRPr lang="en-US" altLang="ko-KR" sz="1200" dirty="0">
                <a:solidFill>
                  <a:schemeClr val="bg1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397268" y="914615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rgbClr val="B2D31C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rgbClr val="B2D31C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442442" y="2723777"/>
            <a:ext cx="460851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02" y="830588"/>
            <a:ext cx="1871317" cy="1060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Your great subtitle in this line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Your great subtitle in this line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342678" y="3861842"/>
            <a:ext cx="5821584" cy="1368152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12409</TotalTime>
  <Words>116</Words>
  <Application>Microsoft Office PowerPoint</Application>
  <PresentationFormat>사용자 지정</PresentationFormat>
  <Paragraphs>22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맑은 고딕</vt:lpstr>
      <vt:lpstr>굴림체</vt:lpstr>
      <vt:lpstr>Arial</vt:lpstr>
      <vt:lpstr>Calibri Light</vt:lpstr>
      <vt:lpstr>Calibri</vt:lpstr>
      <vt:lpstr>굴림</vt:lpstr>
      <vt:lpstr>Noto Sans</vt:lpstr>
      <vt:lpstr>Office 테마</vt:lpstr>
      <vt:lpstr>POWERPOINT  TEMPLATE</vt:lpstr>
      <vt:lpstr>PowerPoint 프레젠테이션</vt:lpstr>
      <vt:lpstr>PowerPoint 프레젠테이션</vt:lpstr>
      <vt:lpstr>Your great subtitle in this line</vt:lpstr>
      <vt:lpstr>Your great subtitle in this line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terms:created xsi:type="dcterms:W3CDTF">2010-02-01T08:03:16Z</dcterms:created>
  <dcterms:modified xsi:type="dcterms:W3CDTF">2019-04-18T04:42:20Z</dcterms:modified>
  <cp:category>www.slidemembers.com</cp:category>
</cp:coreProperties>
</file>